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71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</a:t>
          </a:r>
          <a:b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z dnia 23 </a:t>
          </a:r>
          <a:r>
            <a:rPr lang="pl-PL" sz="1400" b="1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</a:t>
          </a:r>
          <a:b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z dnia 23 </a:t>
          </a:r>
          <a:r>
            <a:rPr lang="pl-PL" sz="1400" b="1" kern="1200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B374784-AE7F-43DC-A19E-0B898A15332B}"/>
              </a:ext>
            </a:extLst>
          </p:cNvPr>
          <p:cNvSpPr txBox="1"/>
          <p:nvPr/>
        </p:nvSpPr>
        <p:spPr>
          <a:xfrm>
            <a:off x="2705403" y="2163405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5335018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Gliwice, 17.06.2021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2394A3E9-BBE3-40B1-9612-D78C77142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257" y="1298930"/>
            <a:ext cx="5742567" cy="420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53</cp:revision>
  <dcterms:created xsi:type="dcterms:W3CDTF">2017-12-14T14:22:37Z</dcterms:created>
  <dcterms:modified xsi:type="dcterms:W3CDTF">2021-06-15T08:59:48Z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